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2" d="100"/>
          <a:sy n="152" d="100"/>
        </p:scale>
        <p:origin x="604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5A2BBE-D43A-4553-1A2E-0ABA553A1F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BD32B7B-7F12-7DD8-BEF6-FF1C9CF333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B0EB777-0224-5395-8CBE-CEFF1D1C4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D7D8CE-626D-C1BC-4894-7066D200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9702671-76FF-29F4-BB41-C07E763FD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88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323381-9E98-DF94-2A60-5A56E213B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1C33C8-AD66-8937-ABB2-5623CFACB4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9CC2DD8-F423-930F-9CA9-0AE65E39F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487492D-4F25-2BFE-AA06-777813AA2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55BCD4C-245E-330E-E35F-9B434FA91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302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C2B03E95-A0B5-3D03-11AD-900F289FF2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B72DE81-F2BD-576C-B127-348849F3F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D82EDB8-080A-8BA8-52A2-DBF6462CE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5E439A0-9708-0509-03DE-4B6C64E4E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B6F4A9-14AA-814A-3B14-5E6A0E1E4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37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6D86BF-44C6-5DD8-8135-7AF85D2CD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FDA2A4-340A-B6BB-9A11-F114AADFF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A0B2866-4BBD-538A-F722-0B817F3948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801C0BC-02E5-BA8E-61FF-FE3F8073A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E4636D-F681-6557-9735-166EFB42B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601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E96A30-6FE4-FA4A-5126-9CD8ACE78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2BE2E11-A8DF-9896-5BE4-580903DB1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60A4ADA-85A8-A6E6-151A-44A8175D6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F29054-5020-CCA0-86FA-1FCEF30CF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75E7593-F7E1-DE2B-3F19-373DA75D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428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8BB946-CF49-4F4C-8D4E-E2E36E3F2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8A60E77-02F6-9944-D0B4-ECE6E07D11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18C4D61-532F-DEA3-3A29-7C7FADCF6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531BB6C-9F13-B789-84F0-DA423A1BB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1916DAD-5AD3-1A0A-AC09-655701BC3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4A40A49-8461-79A7-8273-1DD473D65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365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D5F1C9-933D-9ECA-8B4E-93F5592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FD38215-2A92-E535-5196-6F9EAF468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59BF2FB-D5FC-9764-B4FF-47B20CE881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FF8F7BB-60DA-E1EE-7038-604633ED3F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AF565A2-53BF-9217-6311-333F62A0AB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128F625-C2EF-E107-AEB8-9C9202048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D15ACF9-C7F7-0573-8AC6-4585393C8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8BB821C-0D09-F4F1-43BD-CF731FEF2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62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04345E-8096-053F-7002-23A8AC2F2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2DDF7DE-F763-4405-AEAF-ED141A344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79AF346-8742-9168-2951-9251D5E7C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F63996C-BA88-1403-2A0E-BDA435D1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7349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79A09331-AA56-3BDE-5CAC-A49432590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9A5CEF-374C-E941-0B91-0D38B42D0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A81EE50-64E1-5620-78F5-0B0193785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175820-4569-2A11-5AD0-412B7A6EB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698BC9-3B99-2DA5-0082-4F0597E73A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DD5AA39-9C11-7612-81BB-6F00054E9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D84E7A8-4B01-CB00-129B-96B2F5956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6FFA6C-1D3C-1BFD-C2B8-369DDD161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8770C0A-A4C1-C612-E169-B88E912A9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513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45B7A49-B463-97FC-E5DF-363C9DBE8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22C170D-796E-A641-6AE7-820A38DE61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443635D-120D-19AE-331E-E17DE4874F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6BF3DA6-5E66-C77F-3041-36F64B4E2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1ECC06-966B-521C-54D3-45F0794F8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7EDF533-44E6-0A07-11FD-E92F4BE8C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873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BF1012A-291C-9227-F4F3-A5BFAB09F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EA73999-EADB-B305-4114-F6DE8D59D1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5D5488B-AC36-1DF0-7F64-855006367A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56AD1-1400-427E-AC10-CEB0D6128AB0}" type="datetimeFigureOut">
              <a:rPr lang="zh-CN" altLang="en-US" smtClean="0"/>
              <a:t>2022/4/12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3A057DF-FDC6-55EA-F1D0-64B5C0F5D4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ECB4D2E-08E2-CE92-02AE-11567B3EC4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58AC4-307F-4089-BBA1-67764D664F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71672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">
            <a:extLst>
              <a:ext uri="{FF2B5EF4-FFF2-40B4-BE49-F238E27FC236}">
                <a16:creationId xmlns:a16="http://schemas.microsoft.com/office/drawing/2014/main" id="{9429205F-79C8-C6A0-7493-E2B6B940A39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674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0">
            <a:extLst>
              <a:ext uri="{FF2B5EF4-FFF2-40B4-BE49-F238E27FC236}">
                <a16:creationId xmlns:a16="http://schemas.microsoft.com/office/drawing/2014/main" id="{281748CD-53A5-C5A9-C77B-A0F04F7DDCB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036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1">
            <a:extLst>
              <a:ext uri="{FF2B5EF4-FFF2-40B4-BE49-F238E27FC236}">
                <a16:creationId xmlns:a16="http://schemas.microsoft.com/office/drawing/2014/main" id="{17CD45F8-EA49-805C-2361-FE25C32FC71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192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2">
            <a:extLst>
              <a:ext uri="{FF2B5EF4-FFF2-40B4-BE49-F238E27FC236}">
                <a16:creationId xmlns:a16="http://schemas.microsoft.com/office/drawing/2014/main" id="{AB44E69A-04A3-CF01-3749-1C2542005F4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92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3">
            <a:extLst>
              <a:ext uri="{FF2B5EF4-FFF2-40B4-BE49-F238E27FC236}">
                <a16:creationId xmlns:a16="http://schemas.microsoft.com/office/drawing/2014/main" id="{AAA7CE13-8FD5-49C4-6F05-F3D0975962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446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4">
            <a:extLst>
              <a:ext uri="{FF2B5EF4-FFF2-40B4-BE49-F238E27FC236}">
                <a16:creationId xmlns:a16="http://schemas.microsoft.com/office/drawing/2014/main" id="{1C5DF844-E96C-AD59-D708-94691FEFD87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093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5">
            <a:extLst>
              <a:ext uri="{FF2B5EF4-FFF2-40B4-BE49-F238E27FC236}">
                <a16:creationId xmlns:a16="http://schemas.microsoft.com/office/drawing/2014/main" id="{3C855EAB-D353-14EE-EB7C-19F20103BCC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7066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16">
            <a:extLst>
              <a:ext uri="{FF2B5EF4-FFF2-40B4-BE49-F238E27FC236}">
                <a16:creationId xmlns:a16="http://schemas.microsoft.com/office/drawing/2014/main" id="{5FBAD373-D7FD-FC42-F1A5-2BE14382EA5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409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2">
            <a:extLst>
              <a:ext uri="{FF2B5EF4-FFF2-40B4-BE49-F238E27FC236}">
                <a16:creationId xmlns:a16="http://schemas.microsoft.com/office/drawing/2014/main" id="{CA6663B3-9D1A-D2C3-F036-3EB52D8F665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8912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3">
            <a:extLst>
              <a:ext uri="{FF2B5EF4-FFF2-40B4-BE49-F238E27FC236}">
                <a16:creationId xmlns:a16="http://schemas.microsoft.com/office/drawing/2014/main" id="{F1E4EB7D-3143-6F10-5ECE-D1C9B7B85B3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70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4">
            <a:extLst>
              <a:ext uri="{FF2B5EF4-FFF2-40B4-BE49-F238E27FC236}">
                <a16:creationId xmlns:a16="http://schemas.microsoft.com/office/drawing/2014/main" id="{F66DE1BB-6056-4323-8943-C87FCDE8536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22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5">
            <a:extLst>
              <a:ext uri="{FF2B5EF4-FFF2-40B4-BE49-F238E27FC236}">
                <a16:creationId xmlns:a16="http://schemas.microsoft.com/office/drawing/2014/main" id="{999B6056-43C8-4671-440A-FAD7FFC9492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922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6">
            <a:extLst>
              <a:ext uri="{FF2B5EF4-FFF2-40B4-BE49-F238E27FC236}">
                <a16:creationId xmlns:a16="http://schemas.microsoft.com/office/drawing/2014/main" id="{60B4EF76-40EF-1607-7B9B-DF450247C50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6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7">
            <a:extLst>
              <a:ext uri="{FF2B5EF4-FFF2-40B4-BE49-F238E27FC236}">
                <a16:creationId xmlns:a16="http://schemas.microsoft.com/office/drawing/2014/main" id="{23874A75-2241-6D0E-F646-D6A6F67C766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35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8">
            <a:extLst>
              <a:ext uri="{FF2B5EF4-FFF2-40B4-BE49-F238E27FC236}">
                <a16:creationId xmlns:a16="http://schemas.microsoft.com/office/drawing/2014/main" id="{AE1A58EE-4909-F160-4D17-250A8103FB3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21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幻灯片9">
            <a:extLst>
              <a:ext uri="{FF2B5EF4-FFF2-40B4-BE49-F238E27FC236}">
                <a16:creationId xmlns:a16="http://schemas.microsoft.com/office/drawing/2014/main" id="{BE7A5EBC-F210-DCB9-1C0B-24742C8BDDE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4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0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408134084@qq.com</dc:creator>
  <cp:lastModifiedBy>408134084@qq.com</cp:lastModifiedBy>
  <cp:revision>1</cp:revision>
  <dcterms:created xsi:type="dcterms:W3CDTF">2022-04-12T08:48:34Z</dcterms:created>
  <dcterms:modified xsi:type="dcterms:W3CDTF">2022-04-12T08:48:53Z</dcterms:modified>
</cp:coreProperties>
</file>